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76200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80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46133"/>
            <a:ext cx="6477000" cy="3501813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2500" y="5282989"/>
            <a:ext cx="5715000" cy="2428451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4794-BC97-4A5A-8E82-D0085BFB98D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EE48-D5B4-483B-8746-88C83D0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66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4794-BC97-4A5A-8E82-D0085BFB98D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EE48-D5B4-483B-8746-88C83D0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53063" y="535517"/>
            <a:ext cx="1643063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3875" y="535517"/>
            <a:ext cx="4833938" cy="852402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4794-BC97-4A5A-8E82-D0085BFB98D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EE48-D5B4-483B-8746-88C83D0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02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4794-BC97-4A5A-8E82-D0085BFB98D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EE48-D5B4-483B-8746-88C83D0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26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907" y="2507618"/>
            <a:ext cx="6572250" cy="4184014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907" y="6731215"/>
            <a:ext cx="6572250" cy="2200274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4794-BC97-4A5A-8E82-D0085BFB98D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EE48-D5B4-483B-8746-88C83D0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10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3875" y="2677584"/>
            <a:ext cx="3238500" cy="63819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57625" y="2677584"/>
            <a:ext cx="3238500" cy="63819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4794-BC97-4A5A-8E82-D0085BFB98D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EE48-D5B4-483B-8746-88C83D0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66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867" y="535519"/>
            <a:ext cx="6572250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4868" y="2465706"/>
            <a:ext cx="3223617" cy="1208404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4868" y="3674110"/>
            <a:ext cx="3223617" cy="54040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57625" y="2465706"/>
            <a:ext cx="3239493" cy="1208404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57625" y="3674110"/>
            <a:ext cx="3239493" cy="54040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4794-BC97-4A5A-8E82-D0085BFB98D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EE48-D5B4-483B-8746-88C83D0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26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4794-BC97-4A5A-8E82-D0085BFB98D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EE48-D5B4-483B-8746-88C83D0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37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4794-BC97-4A5A-8E82-D0085BFB98D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EE48-D5B4-483B-8746-88C83D0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12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868" y="670560"/>
            <a:ext cx="2457648" cy="234696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9493" y="1448226"/>
            <a:ext cx="3857625" cy="7147983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4868" y="3017520"/>
            <a:ext cx="2457648" cy="5590329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4794-BC97-4A5A-8E82-D0085BFB98D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EE48-D5B4-483B-8746-88C83D0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39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868" y="670560"/>
            <a:ext cx="2457648" cy="234696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39493" y="1448226"/>
            <a:ext cx="3857625" cy="7147983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4868" y="3017520"/>
            <a:ext cx="2457648" cy="5590329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4794-BC97-4A5A-8E82-D0085BFB98D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EE48-D5B4-483B-8746-88C83D0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6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3875" y="535519"/>
            <a:ext cx="657225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875" y="2677584"/>
            <a:ext cx="657225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3875" y="9322649"/>
            <a:ext cx="171450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C4794-BC97-4A5A-8E82-D0085BFB98D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4125" y="9322649"/>
            <a:ext cx="25717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81625" y="9322649"/>
            <a:ext cx="171450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9EE48-D5B4-483B-8746-88C83D0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22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49349" y="1881963"/>
            <a:ext cx="2970028" cy="1868672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18298" y="-21280"/>
            <a:ext cx="2101702" cy="992782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518298" y="1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simran</a:t>
            </a:r>
            <a:endParaRPr lang="en-US" sz="3200" b="1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18298" y="292388"/>
            <a:ext cx="1037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walia</a:t>
            </a:r>
            <a:endParaRPr lang="en-US" sz="3200" b="1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95158" y="169277"/>
            <a:ext cx="2903359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 o r t f o l i o</a:t>
            </a:r>
            <a:endParaRPr 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49" y="1523115"/>
            <a:ext cx="2970028" cy="22275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09" y="1881963"/>
            <a:ext cx="3138178" cy="18686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06" t="8326" r="19349" b="15153"/>
          <a:stretch/>
        </p:blipFill>
        <p:spPr>
          <a:xfrm>
            <a:off x="549349" y="4247707"/>
            <a:ext cx="2970028" cy="19745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83" t="14031" r="7908" b="8078"/>
          <a:stretch/>
        </p:blipFill>
        <p:spPr>
          <a:xfrm>
            <a:off x="549349" y="6719325"/>
            <a:ext cx="2970028" cy="19563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28" b="28098"/>
          <a:stretch/>
        </p:blipFill>
        <p:spPr>
          <a:xfrm>
            <a:off x="3972409" y="6719325"/>
            <a:ext cx="3138178" cy="19563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4" t="3644"/>
          <a:stretch/>
        </p:blipFill>
        <p:spPr>
          <a:xfrm>
            <a:off x="3972410" y="4247707"/>
            <a:ext cx="3138178" cy="197454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972409" y="4247707"/>
            <a:ext cx="3138177" cy="197454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93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" y="2092356"/>
            <a:ext cx="2339163" cy="1705888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18298" y="-21280"/>
            <a:ext cx="2101702" cy="992782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518298" y="1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simran</a:t>
            </a:r>
            <a:endParaRPr lang="en-US" sz="3200" b="1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18298" y="292388"/>
            <a:ext cx="1037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walia</a:t>
            </a:r>
            <a:endParaRPr lang="en-US" sz="3200" b="1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95158" y="169277"/>
            <a:ext cx="2903359" cy="707886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 o r t f o l i o</a:t>
            </a:r>
            <a:endParaRPr 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83"/>
          <a:stretch/>
        </p:blipFill>
        <p:spPr>
          <a:xfrm>
            <a:off x="0" y="1764768"/>
            <a:ext cx="2339163" cy="20334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20"/>
          <a:stretch/>
        </p:blipFill>
        <p:spPr>
          <a:xfrm>
            <a:off x="2504312" y="2094614"/>
            <a:ext cx="2617218" cy="17036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06" t="8326" r="19349" b="15153"/>
          <a:stretch/>
        </p:blipFill>
        <p:spPr>
          <a:xfrm>
            <a:off x="5286678" y="2092356"/>
            <a:ext cx="2333322" cy="17058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83" t="14031" r="7908" b="8078"/>
          <a:stretch/>
        </p:blipFill>
        <p:spPr>
          <a:xfrm>
            <a:off x="2504312" y="3987209"/>
            <a:ext cx="2617218" cy="16821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28" b="28098"/>
          <a:stretch/>
        </p:blipFill>
        <p:spPr>
          <a:xfrm>
            <a:off x="5286679" y="3987208"/>
            <a:ext cx="2333322" cy="16821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4" t="3644"/>
          <a:stretch/>
        </p:blipFill>
        <p:spPr>
          <a:xfrm>
            <a:off x="0" y="3987209"/>
            <a:ext cx="2335500" cy="168215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-1" y="3987210"/>
            <a:ext cx="2335499" cy="16821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24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</TotalTime>
  <Words>22</Words>
  <Application>Microsoft Office PowerPoint</Application>
  <PresentationFormat>Custom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Walia, Simran</dc:creator>
  <cp:lastModifiedBy>Walia, Simran</cp:lastModifiedBy>
  <cp:revision>11</cp:revision>
  <dcterms:created xsi:type="dcterms:W3CDTF">2018-04-20T19:29:40Z</dcterms:created>
  <dcterms:modified xsi:type="dcterms:W3CDTF">2018-04-20T20:39:19Z</dcterms:modified>
</cp:coreProperties>
</file>